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1" r:id="rId2"/>
  </p:sldIdLst>
  <p:sldSz cx="9144000" cy="6858000" type="screen4x3"/>
  <p:notesSz cx="6946900" cy="92837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34" autoAdjust="0"/>
    <p:restoredTop sz="94575" autoAdjust="0"/>
  </p:normalViewPr>
  <p:slideViewPr>
    <p:cSldViewPr snapToGrid="0">
      <p:cViewPr>
        <p:scale>
          <a:sx n="75" d="100"/>
          <a:sy n="75" d="100"/>
        </p:scale>
        <p:origin x="-217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4"/>
        <p:guide pos="218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97" tIns="46599" rIns="93197" bIns="46599" numCol="1" anchor="t" anchorCtr="0" compatLnSpc="1">
            <a:prstTxWarp prst="textNoShape">
              <a:avLst/>
            </a:prstTxWarp>
          </a:bodyPr>
          <a:lstStyle>
            <a:lvl1pPr defTabSz="931863">
              <a:defRPr sz="1200"/>
            </a:lvl1pPr>
          </a:lstStyle>
          <a:p>
            <a:endParaRPr lang="en-US" altLang="en-US"/>
          </a:p>
        </p:txBody>
      </p:sp>
      <p:sp>
        <p:nvSpPr>
          <p:cNvPr id="27651" name="Rectangle 3"/>
          <p:cNvSpPr>
            <a:spLocks noGrp="1" noChangeArrowheads="1"/>
          </p:cNvSpPr>
          <p:nvPr>
            <p:ph type="dt" idx="1"/>
          </p:nvPr>
        </p:nvSpPr>
        <p:spPr bwMode="auto">
          <a:xfrm>
            <a:off x="3935413"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97" tIns="46599" rIns="93197" bIns="46599" numCol="1" anchor="t" anchorCtr="0" compatLnSpc="1">
            <a:prstTxWarp prst="textNoShape">
              <a:avLst/>
            </a:prstTxWarp>
          </a:bodyPr>
          <a:lstStyle>
            <a:lvl1pPr algn="r" defTabSz="931863">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54113" y="696913"/>
            <a:ext cx="4640262" cy="34798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95325" y="4411663"/>
            <a:ext cx="5556250" cy="417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97" tIns="46599" rIns="93197" bIns="4659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18563"/>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97" tIns="46599" rIns="93197" bIns="46599" numCol="1" anchor="b" anchorCtr="0" compatLnSpc="1">
            <a:prstTxWarp prst="textNoShape">
              <a:avLst/>
            </a:prstTxWarp>
          </a:bodyPr>
          <a:lstStyle>
            <a:lvl1pPr defTabSz="931863">
              <a:defRPr sz="1200"/>
            </a:lvl1pPr>
          </a:lstStyle>
          <a:p>
            <a:endParaRPr lang="en-US" altLang="en-US"/>
          </a:p>
        </p:txBody>
      </p:sp>
      <p:sp>
        <p:nvSpPr>
          <p:cNvPr id="27655" name="Rectangle 7"/>
          <p:cNvSpPr>
            <a:spLocks noGrp="1" noChangeArrowheads="1"/>
          </p:cNvSpPr>
          <p:nvPr>
            <p:ph type="sldNum" sz="quarter" idx="5"/>
          </p:nvPr>
        </p:nvSpPr>
        <p:spPr bwMode="auto">
          <a:xfrm>
            <a:off x="3935413" y="8818563"/>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97" tIns="46599" rIns="93197" bIns="46599" numCol="1" anchor="b" anchorCtr="0" compatLnSpc="1">
            <a:prstTxWarp prst="textNoShape">
              <a:avLst/>
            </a:prstTxWarp>
          </a:bodyPr>
          <a:lstStyle>
            <a:lvl1pPr algn="r" defTabSz="931863">
              <a:defRPr sz="1200"/>
            </a:lvl1pPr>
          </a:lstStyle>
          <a:p>
            <a:fld id="{498BA134-9DA5-4DA6-8E65-A6016798258F}" type="slidenum">
              <a:rPr lang="en-US" altLang="en-US"/>
              <a:pPr/>
              <a:t>‹#›</a:t>
            </a:fld>
            <a:endParaRPr lang="en-US" altLang="en-US"/>
          </a:p>
        </p:txBody>
      </p:sp>
    </p:spTree>
    <p:extLst>
      <p:ext uri="{BB962C8B-B14F-4D97-AF65-F5344CB8AC3E}">
        <p14:creationId xmlns:p14="http://schemas.microsoft.com/office/powerpoint/2010/main" val="32043375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18062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6441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2065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0662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1185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446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0851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564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9025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48439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2663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52400" y="584200"/>
            <a:ext cx="5867400" cy="115887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100"/>
              <a:t>Mr. Mangham has 45 Little Debbies at his house.  He needs to take some up to school, 15 miles away, to share with his wonderful students, but his car is not working and so he is going to have to walk.  Not being very strong he can only carry 15 Little Debbies at a time.  Each mile that he walks he eats one of the Little Debbies, including any walking he does back towards his house.  He can leave Little Debbies at any mile mark, but no fractions of a mile.  What is the largest number of Little Debbies that can make it up to school?</a:t>
            </a:r>
          </a:p>
        </p:txBody>
      </p:sp>
      <p:sp>
        <p:nvSpPr>
          <p:cNvPr id="40963" name="Text Box 3"/>
          <p:cNvSpPr txBox="1">
            <a:spLocks noChangeArrowheads="1"/>
          </p:cNvSpPr>
          <p:nvPr/>
        </p:nvSpPr>
        <p:spPr bwMode="auto">
          <a:xfrm>
            <a:off x="3454400" y="165100"/>
            <a:ext cx="5746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Parent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5585</TotalTime>
  <Words>119</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115</cp:revision>
  <cp:lastPrinted>2001-04-26T02:59:36Z</cp:lastPrinted>
  <dcterms:created xsi:type="dcterms:W3CDTF">2000-09-03T02:04:07Z</dcterms:created>
  <dcterms:modified xsi:type="dcterms:W3CDTF">2014-05-03T20:56:03Z</dcterms:modified>
</cp:coreProperties>
</file>